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avi" ContentType="video/x-msvide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61" r:id="rId4"/>
    <p:sldId id="262" r:id="rId5"/>
    <p:sldId id="263" r:id="rId6"/>
    <p:sldId id="264" r:id="rId7"/>
    <p:sldId id="265" r:id="rId8"/>
    <p:sldId id="267" r:id="rId9"/>
    <p:sldId id="268" r:id="rId10"/>
    <p:sldId id="269" r:id="rId11"/>
    <p:sldId id="271" r:id="rId12"/>
    <p:sldId id="280" r:id="rId13"/>
    <p:sldId id="281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79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79" d="100"/>
          <a:sy n="79" d="100"/>
        </p:scale>
        <p:origin x="86" y="23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F3F2A2F7-9099-4BD7-A258-C0B98FBF26D1}" type="datetimeFigureOut">
              <a:rPr lang="en-GB" smtClean="0"/>
              <a:t>10/10/2017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65EEF5A3-4BD7-4059-A7AB-B464F147EFEC}" type="slidenum">
              <a:rPr lang="en-GB" smtClean="0"/>
              <a:t>‹#›</a:t>
            </a:fld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0940061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2A2F7-9099-4BD7-A258-C0B98FBF26D1}" type="datetimeFigureOut">
              <a:rPr lang="en-GB" smtClean="0"/>
              <a:t>10/10/2017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EF5A3-4BD7-4059-A7AB-B464F147EFE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3247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2A2F7-9099-4BD7-A258-C0B98FBF26D1}" type="datetimeFigureOut">
              <a:rPr lang="en-GB" smtClean="0"/>
              <a:t>10/10/2017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EF5A3-4BD7-4059-A7AB-B464F147EFE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80755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2A2F7-9099-4BD7-A258-C0B98FBF26D1}" type="datetimeFigureOut">
              <a:rPr lang="en-GB" smtClean="0"/>
              <a:t>10/10/2017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EF5A3-4BD7-4059-A7AB-B464F147EFE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85676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2A2F7-9099-4BD7-A258-C0B98FBF26D1}" type="datetimeFigureOut">
              <a:rPr lang="en-GB" smtClean="0"/>
              <a:t>10/10/2017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EF5A3-4BD7-4059-A7AB-B464F147EFEC}" type="slidenum">
              <a:rPr lang="en-GB" smtClean="0"/>
              <a:t>‹#›</a:t>
            </a:fld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5925172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2A2F7-9099-4BD7-A258-C0B98FBF26D1}" type="datetimeFigureOut">
              <a:rPr lang="en-GB" smtClean="0"/>
              <a:t>10/10/2017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EF5A3-4BD7-4059-A7AB-B464F147EFE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078365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2A2F7-9099-4BD7-A258-C0B98FBF26D1}" type="datetimeFigureOut">
              <a:rPr lang="en-GB" smtClean="0"/>
              <a:t>10/10/2017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EF5A3-4BD7-4059-A7AB-B464F147EFE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76196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2A2F7-9099-4BD7-A258-C0B98FBF26D1}" type="datetimeFigureOut">
              <a:rPr lang="en-GB" smtClean="0"/>
              <a:t>10/10/2017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EF5A3-4BD7-4059-A7AB-B464F147EFE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1293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2A2F7-9099-4BD7-A258-C0B98FBF26D1}" type="datetimeFigureOut">
              <a:rPr lang="en-GB" smtClean="0"/>
              <a:t>10/10/2017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EF5A3-4BD7-4059-A7AB-B464F147EFE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39723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2A2F7-9099-4BD7-A258-C0B98FBF26D1}" type="datetimeFigureOut">
              <a:rPr lang="en-GB" smtClean="0"/>
              <a:t>10/10/2017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EF5A3-4BD7-4059-A7AB-B464F147EFE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67962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2A2F7-9099-4BD7-A258-C0B98FBF26D1}" type="datetimeFigureOut">
              <a:rPr lang="en-GB" smtClean="0"/>
              <a:t>10/10/2017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EF5A3-4BD7-4059-A7AB-B464F147EFE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49413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F3F2A2F7-9099-4BD7-A258-C0B98FBF26D1}" type="datetimeFigureOut">
              <a:rPr lang="en-GB" smtClean="0"/>
              <a:t>10/10/2017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65EEF5A3-4BD7-4059-A7AB-B464F147EFE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25356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avi"/><Relationship Id="rId1" Type="http://schemas.microsoft.com/office/2007/relationships/media" Target="../media/media2.avi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avi"/><Relationship Id="rId1" Type="http://schemas.microsoft.com/office/2007/relationships/media" Target="../media/media3.avi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94E23-A2A1-4A84-BD33-28D53BE2787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Group 6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7CEA46-2D4C-4FFA-A109-60B8E895C9D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>
              <a:solidFill>
                <a:schemeClr val="tx1"/>
              </a:solidFill>
            </a:endParaRPr>
          </a:p>
          <a:p>
            <a:r>
              <a:rPr lang="en-GB" dirty="0">
                <a:solidFill>
                  <a:schemeClr val="tx1"/>
                </a:solidFill>
              </a:rPr>
              <a:t>Charlie Crewe, George Flude, Alex </a:t>
            </a:r>
            <a:r>
              <a:rPr lang="en-GB" dirty="0" err="1">
                <a:solidFill>
                  <a:schemeClr val="tx1"/>
                </a:solidFill>
              </a:rPr>
              <a:t>Polley</a:t>
            </a:r>
            <a:r>
              <a:rPr lang="en-GB" dirty="0">
                <a:solidFill>
                  <a:schemeClr val="tx1"/>
                </a:solidFill>
              </a:rPr>
              <a:t> and Callum Walsh. </a:t>
            </a:r>
          </a:p>
        </p:txBody>
      </p:sp>
    </p:spTree>
    <p:extLst>
      <p:ext uri="{BB962C8B-B14F-4D97-AF65-F5344CB8AC3E}">
        <p14:creationId xmlns:p14="http://schemas.microsoft.com/office/powerpoint/2010/main" val="37626514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298330-3DDC-4E46-9510-051C57B56F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Mood boards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DEB94C-AB76-4EC4-9FAB-AD15AFF479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Here we’ll place and discuss mood boards for the Infinite runner </a:t>
            </a:r>
          </a:p>
        </p:txBody>
      </p:sp>
    </p:spTree>
    <p:extLst>
      <p:ext uri="{BB962C8B-B14F-4D97-AF65-F5344CB8AC3E}">
        <p14:creationId xmlns:p14="http://schemas.microsoft.com/office/powerpoint/2010/main" val="16564900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EEF54-89CF-4195-B26D-860EAC96A7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Prototype 	</a:t>
            </a:r>
          </a:p>
        </p:txBody>
      </p:sp>
      <p:pic>
        <p:nvPicPr>
          <p:cNvPr id="14" name="jump">
            <a:hlinkClick r:id="" action="ppaction://media"/>
            <a:extLst>
              <a:ext uri="{FF2B5EF4-FFF2-40B4-BE49-F238E27FC236}">
                <a16:creationId xmlns:a16="http://schemas.microsoft.com/office/drawing/2014/main" id="{60DA6B6B-03E3-4C5B-9731-C33C65BE9AD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09711" y="1691322"/>
            <a:ext cx="8572500" cy="5169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539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60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EEF54-89CF-4195-B26D-860EAC96A7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Prototype 	</a:t>
            </a:r>
          </a:p>
        </p:txBody>
      </p:sp>
      <p:pic>
        <p:nvPicPr>
          <p:cNvPr id="10" name="duck">
            <a:hlinkClick r:id="" action="ppaction://media"/>
            <a:extLst>
              <a:ext uri="{FF2B5EF4-FFF2-40B4-BE49-F238E27FC236}">
                <a16:creationId xmlns:a16="http://schemas.microsoft.com/office/drawing/2014/main" id="{8AF60CF5-F1D8-447C-BAF4-BFCB302D36D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07498" y="1691322"/>
            <a:ext cx="8573370" cy="516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021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4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EEF54-89CF-4195-B26D-860EAC96A7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Prototype 	</a:t>
            </a:r>
          </a:p>
        </p:txBody>
      </p:sp>
      <p:pic>
        <p:nvPicPr>
          <p:cNvPr id="13" name="item">
            <a:hlinkClick r:id="" action="ppaction://media"/>
            <a:extLst>
              <a:ext uri="{FF2B5EF4-FFF2-40B4-BE49-F238E27FC236}">
                <a16:creationId xmlns:a16="http://schemas.microsoft.com/office/drawing/2014/main" id="{9F19D108-900D-425F-8B8E-82A0B5F9135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21507" y="1691322"/>
            <a:ext cx="8573370" cy="516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701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0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19384-8FD1-4C47-8F42-0EF3C29BCE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Monetisation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FDC085-74B8-4C0C-9BAA-CAE040F6EE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400" dirty="0"/>
              <a:t>Powerups</a:t>
            </a:r>
          </a:p>
          <a:p>
            <a:pPr lvl="1"/>
            <a:r>
              <a:rPr lang="en-GB" sz="2000" dirty="0"/>
              <a:t>Pay to make gameplay easier</a:t>
            </a:r>
          </a:p>
          <a:p>
            <a:r>
              <a:rPr lang="en-GB" sz="2400" dirty="0"/>
              <a:t>Personalisation</a:t>
            </a:r>
          </a:p>
          <a:p>
            <a:pPr lvl="1"/>
            <a:r>
              <a:rPr lang="en-GB" sz="2000" dirty="0"/>
              <a:t>Customisation</a:t>
            </a:r>
          </a:p>
          <a:p>
            <a:pPr lvl="1"/>
            <a:r>
              <a:rPr lang="en-GB" sz="2000" dirty="0"/>
              <a:t>Avatars</a:t>
            </a:r>
          </a:p>
          <a:p>
            <a:r>
              <a:rPr lang="en-GB" sz="2400" dirty="0"/>
              <a:t>Unlockable/Mementos </a:t>
            </a:r>
          </a:p>
          <a:p>
            <a:pPr lvl="1"/>
            <a:r>
              <a:rPr lang="en-GB" sz="2000" dirty="0"/>
              <a:t>Wallpapers</a:t>
            </a:r>
          </a:p>
          <a:p>
            <a:pPr lvl="1"/>
            <a:r>
              <a:rPr lang="en-GB" sz="2000" dirty="0"/>
              <a:t>Achievements</a:t>
            </a:r>
          </a:p>
          <a:p>
            <a:pPr lvl="1"/>
            <a:endParaRPr lang="en-GB" sz="2000" dirty="0"/>
          </a:p>
          <a:p>
            <a:pPr lvl="1"/>
            <a:endParaRPr lang="en-GB" sz="2000" dirty="0"/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044766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9F6F5E-1016-41B1-9342-A29C7E0BF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Twitch base game Concept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DC9E2B-02FF-4ECA-8B61-CD4CA434A9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000" dirty="0"/>
              <a:t>Limit input to single tapping action</a:t>
            </a:r>
          </a:p>
          <a:p>
            <a:r>
              <a:rPr lang="en-GB" sz="2000" dirty="0"/>
              <a:t>Fast and short bursts of gameplay</a:t>
            </a:r>
          </a:p>
          <a:p>
            <a:r>
              <a:rPr lang="en-GB" sz="2000" dirty="0"/>
              <a:t>Accumulative rewards that require in game currency to avoid removal if you die</a:t>
            </a:r>
          </a:p>
          <a:p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3380396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99B98A-4C73-4C6B-B760-0F632113E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Target audience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A24684-FAFA-4CC8-8753-937C52D100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18-25</a:t>
            </a:r>
          </a:p>
          <a:p>
            <a:r>
              <a:rPr lang="en-GB" dirty="0"/>
              <a:t>Fast, short bursts of gameplay</a:t>
            </a:r>
          </a:p>
          <a:p>
            <a:r>
              <a:rPr lang="en-GB" dirty="0"/>
              <a:t>Repetitive actions</a:t>
            </a:r>
          </a:p>
          <a:p>
            <a:r>
              <a:rPr lang="en-GB" dirty="0"/>
              <a:t>Coercive monetisation has greater influence</a:t>
            </a:r>
          </a:p>
        </p:txBody>
      </p:sp>
    </p:spTree>
    <p:extLst>
      <p:ext uri="{BB962C8B-B14F-4D97-AF65-F5344CB8AC3E}">
        <p14:creationId xmlns:p14="http://schemas.microsoft.com/office/powerpoint/2010/main" val="10248451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0A44BB-DD1A-4404-8297-5B942FAA8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Mood boards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D7989E-5072-4ED6-B449-E66F74012C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Here we’ll discuss and place our Twitch base game’s mood board.   </a:t>
            </a:r>
          </a:p>
        </p:txBody>
      </p:sp>
    </p:spTree>
    <p:extLst>
      <p:ext uri="{BB962C8B-B14F-4D97-AF65-F5344CB8AC3E}">
        <p14:creationId xmlns:p14="http://schemas.microsoft.com/office/powerpoint/2010/main" val="23908803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EB1CA0-3CB6-4B4F-806B-83924F91B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Concept art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7630D4-8FB7-49A2-8E16-DAEAE07BB3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Here we’ll place and discuss any concept art </a:t>
            </a:r>
          </a:p>
        </p:txBody>
      </p:sp>
    </p:spTree>
    <p:extLst>
      <p:ext uri="{BB962C8B-B14F-4D97-AF65-F5344CB8AC3E}">
        <p14:creationId xmlns:p14="http://schemas.microsoft.com/office/powerpoint/2010/main" val="38429928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4488CD-08DC-4132-B546-D79F4FCCD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Prototype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08E4D3-231F-4DFF-9E8D-D4070F9FBF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Here we’ll discuss and place a video of our prototype for our Twitch base game. </a:t>
            </a:r>
          </a:p>
        </p:txBody>
      </p:sp>
    </p:spTree>
    <p:extLst>
      <p:ext uri="{BB962C8B-B14F-4D97-AF65-F5344CB8AC3E}">
        <p14:creationId xmlns:p14="http://schemas.microsoft.com/office/powerpoint/2010/main" val="7336396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D4440D-6A02-4B0F-AB3B-AD074BC4C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Our goals &amp; learning outcomes.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975BDB-F14D-4AF7-8CD4-16475F1C05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000" dirty="0"/>
              <a:t>Goal: Use coercive monetisation techniques to generate revenue for a mobile game.</a:t>
            </a:r>
          </a:p>
          <a:p>
            <a:pPr marL="0" indent="0">
              <a:buNone/>
            </a:pPr>
            <a:endParaRPr lang="en-GB" sz="2000" dirty="0"/>
          </a:p>
          <a:p>
            <a:r>
              <a:rPr lang="en-GB" sz="2000" dirty="0"/>
              <a:t>Learning outcomes</a:t>
            </a:r>
          </a:p>
          <a:p>
            <a:pPr lvl="1"/>
            <a:r>
              <a:rPr lang="en-GB" sz="2000" dirty="0"/>
              <a:t>Establish constraints that keep the project on track, and maintains a consistent flow of design and management.</a:t>
            </a:r>
          </a:p>
          <a:p>
            <a:pPr lvl="1"/>
            <a:r>
              <a:rPr lang="en-GB" sz="2000" dirty="0"/>
              <a:t>Able to realistically adhere to milestones and set deadlines for the project. </a:t>
            </a:r>
          </a:p>
          <a:p>
            <a:pPr lvl="1"/>
            <a:r>
              <a:rPr lang="en-GB" sz="2000" dirty="0"/>
              <a:t>Gain an understanding of various monetisation methods used within the mobile game industry.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391596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08E464-CBBA-4F8C-9770-AD80E0316F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Monetisation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9BFC60-DA99-4746-96AC-898B4F2A04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Rewards</a:t>
            </a:r>
          </a:p>
          <a:p>
            <a:pPr lvl="1"/>
            <a:r>
              <a:rPr lang="en-GB" dirty="0"/>
              <a:t>In-game currency</a:t>
            </a:r>
          </a:p>
          <a:p>
            <a:pPr lvl="1"/>
            <a:r>
              <a:rPr lang="en-GB" dirty="0"/>
              <a:t>Items</a:t>
            </a:r>
          </a:p>
          <a:p>
            <a:r>
              <a:rPr lang="en-GB" dirty="0"/>
              <a:t>Marketplace to sell items for in game currency</a:t>
            </a:r>
          </a:p>
          <a:p>
            <a:pPr lvl="1"/>
            <a:r>
              <a:rPr lang="en-GB" dirty="0"/>
              <a:t>Earn more in game currency</a:t>
            </a:r>
          </a:p>
          <a:p>
            <a:pPr lvl="1"/>
            <a:r>
              <a:rPr lang="en-GB" dirty="0"/>
              <a:t>Online marketplace</a:t>
            </a:r>
          </a:p>
          <a:p>
            <a:r>
              <a:rPr lang="en-GB" dirty="0"/>
              <a:t>Customisation and Personalisation</a:t>
            </a:r>
          </a:p>
          <a:p>
            <a:pPr lvl="1"/>
            <a:r>
              <a:rPr lang="en-GB" dirty="0"/>
              <a:t>Avatars</a:t>
            </a:r>
          </a:p>
          <a:p>
            <a:pPr lvl="1"/>
            <a:r>
              <a:rPr lang="en-GB" dirty="0"/>
              <a:t>Themes</a:t>
            </a:r>
          </a:p>
          <a:p>
            <a:r>
              <a:rPr lang="en-GB" dirty="0"/>
              <a:t>Respawn spends in game currency</a:t>
            </a:r>
          </a:p>
          <a:p>
            <a:pPr lvl="1"/>
            <a:r>
              <a:rPr lang="en-GB" dirty="0"/>
              <a:t>Reward removal</a:t>
            </a:r>
          </a:p>
          <a:p>
            <a:r>
              <a:rPr lang="en-GB" dirty="0"/>
              <a:t>Daily rewards</a:t>
            </a:r>
          </a:p>
          <a:p>
            <a:pPr lvl="1"/>
            <a:r>
              <a:rPr lang="en-GB" dirty="0"/>
              <a:t>Accumulate to weekly rewards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792856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51B391-7CB4-4F61-A7EA-D3B1D074BB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1204" y="381448"/>
            <a:ext cx="9418320" cy="4041648"/>
          </a:xfrm>
        </p:spPr>
        <p:txBody>
          <a:bodyPr/>
          <a:lstStyle/>
          <a:p>
            <a:r>
              <a:rPr lang="en-GB" dirty="0"/>
              <a:t>Thank you, any question? </a:t>
            </a:r>
          </a:p>
        </p:txBody>
      </p:sp>
    </p:spTree>
    <p:extLst>
      <p:ext uri="{BB962C8B-B14F-4D97-AF65-F5344CB8AC3E}">
        <p14:creationId xmlns:p14="http://schemas.microsoft.com/office/powerpoint/2010/main" val="39672120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8F507-C59D-4219-A1A0-0190E709E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Pocket Pet Concept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8AE37D-3DB0-4F48-8169-0FF8E036CA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8595360" cy="4351337"/>
          </a:xfrm>
        </p:spPr>
        <p:txBody>
          <a:bodyPr>
            <a:normAutofit/>
          </a:bodyPr>
          <a:lstStyle/>
          <a:p>
            <a:r>
              <a:rPr lang="en-GB" sz="2800" dirty="0"/>
              <a:t>Mechanics</a:t>
            </a:r>
          </a:p>
          <a:p>
            <a:pPr lvl="1"/>
            <a:r>
              <a:rPr lang="en-GB" sz="2000" dirty="0"/>
              <a:t>Feeding creatures</a:t>
            </a:r>
          </a:p>
          <a:p>
            <a:pPr lvl="1"/>
            <a:r>
              <a:rPr lang="en-GB" sz="2000" dirty="0"/>
              <a:t>Racing against diminishing values</a:t>
            </a:r>
          </a:p>
          <a:p>
            <a:pPr lvl="1"/>
            <a:r>
              <a:rPr lang="en-GB" sz="2000" dirty="0"/>
              <a:t>Minigames</a:t>
            </a:r>
          </a:p>
          <a:p>
            <a:pPr lvl="1"/>
            <a:endParaRPr lang="en-GB" sz="2000" dirty="0"/>
          </a:p>
          <a:p>
            <a:pPr marL="274320" lvl="1" indent="0" algn="r">
              <a:buNone/>
            </a:pPr>
            <a:endParaRPr lang="en-GB" sz="2800" b="1" dirty="0"/>
          </a:p>
          <a:p>
            <a:pPr marL="274320" lvl="1" indent="0">
              <a:buNone/>
            </a:pPr>
            <a:endParaRPr lang="en-GB" sz="28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E1CD436-9E42-446B-84B9-2050DEC8CE4D}"/>
              </a:ext>
            </a:extLst>
          </p:cNvPr>
          <p:cNvSpPr txBox="1"/>
          <p:nvPr/>
        </p:nvSpPr>
        <p:spPr>
          <a:xfrm>
            <a:off x="7562758" y="3090684"/>
            <a:ext cx="1266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ENGAGE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2338B5-60D2-4EE3-9D90-5EE6B76F496B}"/>
              </a:ext>
            </a:extLst>
          </p:cNvPr>
          <p:cNvSpPr txBox="1"/>
          <p:nvPr/>
        </p:nvSpPr>
        <p:spPr>
          <a:xfrm>
            <a:off x="9307501" y="4759542"/>
            <a:ext cx="1266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REWARD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1BCCE7-3AD5-431E-A928-9DCEF0015367}"/>
              </a:ext>
            </a:extLst>
          </p:cNvPr>
          <p:cNvSpPr txBox="1"/>
          <p:nvPr/>
        </p:nvSpPr>
        <p:spPr>
          <a:xfrm>
            <a:off x="5909959" y="4694380"/>
            <a:ext cx="1652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CUSTOMISE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06FAA25-D7FD-426D-B047-3A11978CB052}"/>
              </a:ext>
            </a:extLst>
          </p:cNvPr>
          <p:cNvCxnSpPr>
            <a:cxnSpLocks/>
            <a:stCxn id="4" idx="3"/>
            <a:endCxn id="5" idx="0"/>
          </p:cNvCxnSpPr>
          <p:nvPr/>
        </p:nvCxnSpPr>
        <p:spPr>
          <a:xfrm>
            <a:off x="8829496" y="3275350"/>
            <a:ext cx="1111374" cy="14841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A3E7D05-4B51-4678-AA5F-E6C00FC6B0DB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7562759" y="4944208"/>
            <a:ext cx="174474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A21F517-491B-4E10-B729-DBC5A863FAB6}"/>
              </a:ext>
            </a:extLst>
          </p:cNvPr>
          <p:cNvCxnSpPr>
            <a:cxnSpLocks/>
            <a:stCxn id="6" idx="0"/>
            <a:endCxn id="4" idx="1"/>
          </p:cNvCxnSpPr>
          <p:nvPr/>
        </p:nvCxnSpPr>
        <p:spPr>
          <a:xfrm flipV="1">
            <a:off x="6736359" y="3275350"/>
            <a:ext cx="826399" cy="14190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1577C5F-1AEE-4B9E-811B-2160BD8FC3CB}"/>
              </a:ext>
            </a:extLst>
          </p:cNvPr>
          <p:cNvSpPr txBox="1"/>
          <p:nvPr/>
        </p:nvSpPr>
        <p:spPr>
          <a:xfrm>
            <a:off x="1400961" y="3682324"/>
            <a:ext cx="497467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Challenges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Keep pet alive</a:t>
            </a:r>
          </a:p>
          <a:p>
            <a:r>
              <a:rPr lang="en-GB" sz="2400" dirty="0"/>
              <a:t>Obstacle</a:t>
            </a:r>
            <a:endParaRPr lang="en-GB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Time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5C61FC8-9B23-4451-924A-2EBC987F2DE9}"/>
              </a:ext>
            </a:extLst>
          </p:cNvPr>
          <p:cNvSpPr txBox="1"/>
          <p:nvPr/>
        </p:nvSpPr>
        <p:spPr>
          <a:xfrm>
            <a:off x="6893596" y="2119559"/>
            <a:ext cx="26050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Game Loop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42750849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C0B67-42C1-487B-9C67-711B129CC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Target Audience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5FC5A1-3F60-4DB6-9D50-8C31DEE9D4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400" dirty="0"/>
              <a:t>7-12 year olds</a:t>
            </a:r>
          </a:p>
          <a:p>
            <a:r>
              <a:rPr lang="en-GB" sz="2400" dirty="0"/>
              <a:t>Female</a:t>
            </a:r>
          </a:p>
          <a:p>
            <a:r>
              <a:rPr lang="en-GB" sz="2400" dirty="0"/>
              <a:t>Impact of theme and art.</a:t>
            </a:r>
          </a:p>
          <a:p>
            <a:r>
              <a:rPr lang="en-GB" sz="2400" dirty="0"/>
              <a:t>Appropriate themes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74229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CDC20E-AF43-4EB2-AD1D-384F7609B0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</p:spPr>
        <p:txBody>
          <a:bodyPr/>
          <a:lstStyle/>
          <a:p>
            <a:r>
              <a:rPr lang="en-GB" dirty="0"/>
              <a:t>Mood boards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2071C6-29E2-4A01-B6CD-955EE6DDCA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066" y="1691322"/>
            <a:ext cx="7032252" cy="4972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7341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610D5-A1F4-4DBA-B752-76C86B55B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Concept art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32C1BB-1DF8-4118-BF6D-79853B242A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439D57-31E7-4AC1-89D7-64F1C7CE22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6532" y="2958202"/>
            <a:ext cx="3551363" cy="50234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F72B70D-801E-4283-A1EC-08F65A21D2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851" y="3062796"/>
            <a:ext cx="5367162" cy="379520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58B5DCB-9CE4-4A4C-B82C-494EDD46D9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45750" y="2196995"/>
            <a:ext cx="6414507" cy="453579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B182929-6A36-4494-98E6-1D9F45322BB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5049" y="151865"/>
            <a:ext cx="4421912" cy="3126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8880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C9A283-671C-496C-BC9E-F80CA5D4A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Monetisation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D2BCF4-FB02-45C4-B99D-789431ABFF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8595360" cy="4351337"/>
          </a:xfrm>
        </p:spPr>
        <p:txBody>
          <a:bodyPr/>
          <a:lstStyle/>
          <a:p>
            <a:r>
              <a:rPr lang="en-GB" sz="2400" dirty="0"/>
              <a:t>Upgrades</a:t>
            </a:r>
          </a:p>
          <a:p>
            <a:r>
              <a:rPr lang="en-GB" sz="2400" dirty="0"/>
              <a:t>Rewards	</a:t>
            </a:r>
          </a:p>
          <a:p>
            <a:pPr lvl="1"/>
            <a:r>
              <a:rPr lang="en-GB" sz="2000" dirty="0"/>
              <a:t>Using Schedules and contingencies</a:t>
            </a:r>
          </a:p>
          <a:p>
            <a:r>
              <a:rPr lang="en-GB" sz="2400" dirty="0"/>
              <a:t>In game currency</a:t>
            </a:r>
          </a:p>
          <a:p>
            <a:r>
              <a:rPr lang="en-GB" sz="2400" dirty="0"/>
              <a:t>Customisation</a:t>
            </a:r>
          </a:p>
          <a:p>
            <a:pPr lvl="1"/>
            <a:r>
              <a:rPr lang="en-GB" sz="2000" dirty="0"/>
              <a:t>Clothing</a:t>
            </a:r>
          </a:p>
          <a:p>
            <a:pPr lvl="1"/>
            <a:r>
              <a:rPr lang="en-GB" sz="2000" dirty="0"/>
              <a:t>Avatars</a:t>
            </a:r>
          </a:p>
          <a:p>
            <a:r>
              <a:rPr lang="en-GB" sz="2400" dirty="0" err="1"/>
              <a:t>Gacha</a:t>
            </a:r>
            <a:r>
              <a:rPr lang="en-GB" sz="2400" dirty="0"/>
              <a:t> </a:t>
            </a:r>
          </a:p>
          <a:p>
            <a:pPr marL="274320" lvl="1" indent="0">
              <a:buNone/>
            </a:pPr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28582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DB17C5-9B8D-405A-B3B8-694DCEA0A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Infinite runner concept 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B58883-6F68-49E3-960A-BB9CE871EF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400" dirty="0"/>
              <a:t>On the rails</a:t>
            </a:r>
          </a:p>
          <a:p>
            <a:pPr lvl="1"/>
            <a:r>
              <a:rPr lang="en-GB" sz="2200" dirty="0"/>
              <a:t>Limits input needed</a:t>
            </a:r>
          </a:p>
          <a:p>
            <a:r>
              <a:rPr lang="en-GB" sz="2400" dirty="0"/>
              <a:t>2D camera perspective</a:t>
            </a:r>
          </a:p>
          <a:p>
            <a:endParaRPr lang="en-GB" sz="2400" dirty="0"/>
          </a:p>
          <a:p>
            <a:endParaRPr lang="en-GB" sz="2400" dirty="0"/>
          </a:p>
          <a:p>
            <a:pPr lvl="1"/>
            <a:endParaRPr lang="en-GB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E7FBE1-F511-4990-9347-10355E407D7E}"/>
              </a:ext>
            </a:extLst>
          </p:cNvPr>
          <p:cNvSpPr txBox="1"/>
          <p:nvPr/>
        </p:nvSpPr>
        <p:spPr>
          <a:xfrm>
            <a:off x="7943031" y="3277115"/>
            <a:ext cx="1266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ENGAGE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196D8C-6B19-478B-947E-01B5F23F8938}"/>
              </a:ext>
            </a:extLst>
          </p:cNvPr>
          <p:cNvSpPr txBox="1"/>
          <p:nvPr/>
        </p:nvSpPr>
        <p:spPr>
          <a:xfrm>
            <a:off x="9687774" y="4945973"/>
            <a:ext cx="1266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REWARD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59B789-1F8B-4377-AD1F-0EDC37D4054F}"/>
              </a:ext>
            </a:extLst>
          </p:cNvPr>
          <p:cNvSpPr txBox="1"/>
          <p:nvPr/>
        </p:nvSpPr>
        <p:spPr>
          <a:xfrm>
            <a:off x="6290232" y="4880811"/>
            <a:ext cx="1652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CUSTOMISE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1F37B00-622C-43C4-94AA-C222D98B7C8D}"/>
              </a:ext>
            </a:extLst>
          </p:cNvPr>
          <p:cNvCxnSpPr>
            <a:cxnSpLocks/>
            <a:stCxn id="4" idx="3"/>
            <a:endCxn id="5" idx="0"/>
          </p:cNvCxnSpPr>
          <p:nvPr/>
        </p:nvCxnSpPr>
        <p:spPr>
          <a:xfrm>
            <a:off x="9209769" y="3461781"/>
            <a:ext cx="1111374" cy="14841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872F7AC-B7A0-4369-B12C-D3D68EE721D6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7943032" y="5130639"/>
            <a:ext cx="174474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00AB4EB-E31C-49C0-ABA6-A403E1F58CAA}"/>
              </a:ext>
            </a:extLst>
          </p:cNvPr>
          <p:cNvCxnSpPr>
            <a:cxnSpLocks/>
            <a:stCxn id="6" idx="0"/>
            <a:endCxn id="4" idx="1"/>
          </p:cNvCxnSpPr>
          <p:nvPr/>
        </p:nvCxnSpPr>
        <p:spPr>
          <a:xfrm flipV="1">
            <a:off x="7116632" y="3461781"/>
            <a:ext cx="826399" cy="14190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C0FAF284-3758-4310-A089-92CCE4501D8A}"/>
              </a:ext>
            </a:extLst>
          </p:cNvPr>
          <p:cNvSpPr txBox="1"/>
          <p:nvPr/>
        </p:nvSpPr>
        <p:spPr>
          <a:xfrm>
            <a:off x="7273869" y="2305990"/>
            <a:ext cx="26050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Game Loop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29258873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6D1900-1EEC-476F-88F7-811D4BC763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Target audience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C601FE-0A50-4ACA-8C1C-CECA2017D4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400" dirty="0"/>
              <a:t>16-25</a:t>
            </a:r>
          </a:p>
          <a:p>
            <a:r>
              <a:rPr lang="en-GB" sz="2400" dirty="0"/>
              <a:t>Fast, short bursts of action</a:t>
            </a:r>
          </a:p>
          <a:p>
            <a:r>
              <a:rPr lang="en-GB" sz="2000" dirty="0"/>
              <a:t>More susceptible to coercive monetisation techniques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71424668"/>
      </p:ext>
    </p:extLst>
  </p:cSld>
  <p:clrMapOvr>
    <a:masterClrMapping/>
  </p:clrMapOvr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TM03457515[[fn=View]]</Template>
  <TotalTime>381</TotalTime>
  <Words>318</Words>
  <Application>Microsoft Office PowerPoint</Application>
  <PresentationFormat>Widescreen</PresentationFormat>
  <Paragraphs>99</Paragraphs>
  <Slides>21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Century Schoolbook</vt:lpstr>
      <vt:lpstr>Wingdings 2</vt:lpstr>
      <vt:lpstr>View</vt:lpstr>
      <vt:lpstr>Group 6</vt:lpstr>
      <vt:lpstr>Our goals &amp; learning outcomes. </vt:lpstr>
      <vt:lpstr>Pocket Pet Concept</vt:lpstr>
      <vt:lpstr>Target Audience</vt:lpstr>
      <vt:lpstr>Mood boards </vt:lpstr>
      <vt:lpstr>Concept art</vt:lpstr>
      <vt:lpstr>Monetisation </vt:lpstr>
      <vt:lpstr>Infinite runner concept  </vt:lpstr>
      <vt:lpstr>Target audience </vt:lpstr>
      <vt:lpstr>Mood boards </vt:lpstr>
      <vt:lpstr>Prototype  </vt:lpstr>
      <vt:lpstr>Prototype  </vt:lpstr>
      <vt:lpstr>Prototype  </vt:lpstr>
      <vt:lpstr>Monetisation </vt:lpstr>
      <vt:lpstr>Twitch base game Concept</vt:lpstr>
      <vt:lpstr>Target audience </vt:lpstr>
      <vt:lpstr>Mood boards </vt:lpstr>
      <vt:lpstr>Concept art </vt:lpstr>
      <vt:lpstr>Prototype</vt:lpstr>
      <vt:lpstr>Monetisation </vt:lpstr>
      <vt:lpstr>Thank you, any question?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Level 6 Group 6</dc:title>
  <dc:creator>Callum Walsh</dc:creator>
  <cp:lastModifiedBy>Geggit Glu</cp:lastModifiedBy>
  <cp:revision>26</cp:revision>
  <dcterms:created xsi:type="dcterms:W3CDTF">2017-10-07T17:56:18Z</dcterms:created>
  <dcterms:modified xsi:type="dcterms:W3CDTF">2017-10-10T16:42:02Z</dcterms:modified>
</cp:coreProperties>
</file>